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22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42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1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45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4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0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03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55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47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888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81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9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C13CC-FD2E-40D4-95EB-94FB466EE3C1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28AA6-B611-4AAD-A187-33406B784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566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home.google.com/Philippine_Grunge_Flag_by_EnCleaver" TargetMode="External"/><Relationship Id="rId2" Type="http://schemas.openxmlformats.org/officeDocument/2006/relationships/hyperlink" Target="http://home.google.com/Philippine_Skyline_by_piLyongpiLa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ome.google.com/scale-solar-system-for-powerpoint-widescreen1920_ful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160020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sz="5600" dirty="0" err="1" smtClean="0">
                <a:solidFill>
                  <a:schemeClr val="bg1"/>
                </a:solidFill>
                <a:latin typeface="Brush Script Std" pitchFamily="66" charset="0"/>
              </a:rPr>
              <a:t>Makabayan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Britannic Bold" pitchFamily="34" charset="0"/>
              </a:rPr>
              <a:t>KAPALIGIRANG PILIPINO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352800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sz="4300" dirty="0" smtClean="0">
                <a:solidFill>
                  <a:schemeClr val="tx1"/>
                </a:solidFill>
                <a:latin typeface="Cooper Std Black" pitchFamily="18" charset="0"/>
              </a:rPr>
              <a:t>Grade 4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Prepared by: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Ms. Bianca Sabrina C. </a:t>
            </a:r>
            <a:r>
              <a:rPr lang="en-US" dirty="0" err="1" smtClean="0">
                <a:solidFill>
                  <a:schemeClr val="tx1"/>
                </a:solidFill>
              </a:rPr>
              <a:t>Allawan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4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04800"/>
            <a:ext cx="64770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MV Boli" pitchFamily="2" charset="0"/>
                <a:cs typeface="MV Boli" pitchFamily="2" charset="0"/>
              </a:rPr>
              <a:t>RESOURCES</a:t>
            </a:r>
            <a:endParaRPr lang="en-US" sz="4800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Autofit/>
          </a:bodyPr>
          <a:lstStyle/>
          <a:p>
            <a:r>
              <a:rPr lang="en-US" sz="3600" dirty="0" smtClean="0"/>
              <a:t> Microsof Encarta Encyclopedia</a:t>
            </a:r>
          </a:p>
          <a:p>
            <a:r>
              <a:rPr lang="en-US" sz="3600" dirty="0" smtClean="0">
                <a:hlinkClick r:id="rId2"/>
              </a:rPr>
              <a:t>http://home.google.com/Philippine_Skyline_by_piLyongpiLay</a:t>
            </a:r>
            <a:endParaRPr lang="en-US" sz="3600" dirty="0" smtClean="0"/>
          </a:p>
          <a:p>
            <a:r>
              <a:rPr lang="en-US" sz="3600" dirty="0" smtClean="0">
                <a:solidFill>
                  <a:prstClr val="black"/>
                </a:solidFill>
                <a:hlinkClick r:id="rId3"/>
              </a:rPr>
              <a:t>http</a:t>
            </a:r>
            <a:r>
              <a:rPr lang="en-US" sz="3600" dirty="0">
                <a:solidFill>
                  <a:prstClr val="black"/>
                </a:solidFill>
                <a:hlinkClick r:id="rId3"/>
              </a:rPr>
              <a:t>://</a:t>
            </a:r>
            <a:r>
              <a:rPr lang="en-US" sz="3600" dirty="0" smtClean="0">
                <a:solidFill>
                  <a:prstClr val="black"/>
                </a:solidFill>
                <a:hlinkClick r:id="rId3"/>
              </a:rPr>
              <a:t>home.google.com/Philippine_Grunge_Flag_by_EnCleaver</a:t>
            </a:r>
            <a:r>
              <a:rPr lang="en-US" sz="3600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sz="3600" dirty="0">
                <a:solidFill>
                  <a:prstClr val="black"/>
                </a:solidFill>
              </a:rPr>
              <a:t> </a:t>
            </a:r>
            <a:r>
              <a:rPr lang="en-US" sz="3600" dirty="0">
                <a:solidFill>
                  <a:prstClr val="black"/>
                </a:solidFill>
                <a:hlinkClick r:id="rId4"/>
              </a:rPr>
              <a:t>http://</a:t>
            </a:r>
            <a:r>
              <a:rPr lang="en-US" sz="3600" dirty="0" smtClean="0">
                <a:solidFill>
                  <a:prstClr val="black"/>
                </a:solidFill>
                <a:hlinkClick r:id="rId4"/>
              </a:rPr>
              <a:t>home.google.com/scale-solar-system-for-powerpoint-widescreen1920_full</a:t>
            </a:r>
            <a:r>
              <a:rPr lang="en-US" sz="3600" dirty="0" smtClean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286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4419600" cy="838200"/>
          </a:xfrm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  <a:latin typeface="Kristen ITC" pitchFamily="66" charset="0"/>
              </a:rPr>
              <a:t>Layunin</a:t>
            </a:r>
            <a:endParaRPr lang="en-US" dirty="0">
              <a:solidFill>
                <a:schemeClr val="bg1"/>
              </a:solidFill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153400" cy="5410200"/>
          </a:xfrm>
          <a:solidFill>
            <a:schemeClr val="tx1">
              <a:alpha val="62000"/>
            </a:schemeClr>
          </a:solidFill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Kristen ITC" pitchFamily="66" charset="0"/>
              </a:rPr>
              <a:t>Malalaman</a:t>
            </a:r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Kristen ITC" pitchFamily="66" charset="0"/>
              </a:rPr>
              <a:t>ang</a:t>
            </a:r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Kristen ITC" pitchFamily="66" charset="0"/>
              </a:rPr>
              <a:t>heograpiya</a:t>
            </a:r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Kristen ITC" pitchFamily="66" charset="0"/>
              </a:rPr>
              <a:t>ng</a:t>
            </a:r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Kristen ITC" pitchFamily="66" charset="0"/>
              </a:rPr>
              <a:t>bansa</a:t>
            </a:r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.</a:t>
            </a:r>
          </a:p>
          <a:p>
            <a:pPr marL="0" indent="0">
              <a:buNone/>
            </a:pPr>
            <a:endParaRPr lang="en-US" sz="3600" dirty="0" smtClean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 Mapalawak ang kaalaman tungkol sa sining at kultura ng bawat lugar sa Pilipinas</a:t>
            </a:r>
          </a:p>
          <a:p>
            <a:pPr marL="0" indent="0">
              <a:buNone/>
            </a:pPr>
            <a:endParaRPr lang="en-US" sz="3600" dirty="0" smtClean="0">
              <a:solidFill>
                <a:schemeClr val="bg1"/>
              </a:solidFill>
              <a:latin typeface="Kristen ITC" pitchFamily="66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Kristen ITC" pitchFamily="66" charset="0"/>
              </a:rPr>
              <a:t>Malilinang sa katauhan ang pagiging makabayan, makatao, makakalikasan at maka-Diyos</a:t>
            </a:r>
            <a:endParaRPr lang="en-US" sz="3600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8793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3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Grading</a:t>
            </a:r>
            <a:br>
              <a:rPr lang="en-US" dirty="0" smtClean="0"/>
            </a:br>
            <a:r>
              <a:rPr lang="en-US" dirty="0" smtClean="0"/>
              <a:t>PILIPINAS: BAHAGI NG MUNDO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399"/>
            <a:ext cx="7543800" cy="3657601"/>
          </a:xfrm>
          <a:solidFill>
            <a:schemeClr val="bg1">
              <a:alpha val="45000"/>
            </a:schemeClr>
          </a:solidFill>
        </p:spPr>
        <p:txBody>
          <a:bodyPr>
            <a:noAutofit/>
          </a:bodyPr>
          <a:lstStyle/>
          <a:p>
            <a:r>
              <a:rPr lang="en-US" sz="4000" dirty="0" smtClean="0"/>
              <a:t> Ang Mundo sa Solar System</a:t>
            </a:r>
          </a:p>
          <a:p>
            <a:pPr marL="0" indent="0">
              <a:buNone/>
            </a:pPr>
            <a:endParaRPr lang="en-US" sz="4000" dirty="0" smtClean="0"/>
          </a:p>
          <a:p>
            <a:r>
              <a:rPr lang="en-US" sz="4000" dirty="0"/>
              <a:t> </a:t>
            </a:r>
            <a:r>
              <a:rPr lang="en-US" sz="4000" dirty="0" err="1" smtClean="0"/>
              <a:t>Ang</a:t>
            </a:r>
            <a:r>
              <a:rPr lang="en-US" sz="4000" dirty="0" smtClean="0"/>
              <a:t> </a:t>
            </a:r>
            <a:r>
              <a:rPr lang="en-US" sz="4000" dirty="0" err="1" smtClean="0"/>
              <a:t>Pilipinas</a:t>
            </a:r>
            <a:r>
              <a:rPr lang="en-US" sz="4000" dirty="0" smtClean="0"/>
              <a:t> </a:t>
            </a:r>
            <a:r>
              <a:rPr lang="en-US" sz="4000" dirty="0" err="1" smtClean="0"/>
              <a:t>Bilang</a:t>
            </a:r>
            <a:r>
              <a:rPr lang="en-US" sz="4000" dirty="0" smtClean="0"/>
              <a:t> </a:t>
            </a:r>
            <a:r>
              <a:rPr lang="en-US" sz="4000" dirty="0" err="1" smtClean="0"/>
              <a:t>Bahagi</a:t>
            </a:r>
            <a:r>
              <a:rPr lang="en-US" sz="4000" dirty="0" smtClean="0"/>
              <a:t> </a:t>
            </a:r>
            <a:r>
              <a:rPr lang="en-US" sz="4000" dirty="0" err="1" smtClean="0"/>
              <a:t>ng</a:t>
            </a:r>
            <a:r>
              <a:rPr lang="en-US" sz="4000" dirty="0" smtClean="0"/>
              <a:t> </a:t>
            </a:r>
            <a:r>
              <a:rPr lang="en-US" sz="4000" dirty="0" err="1" smtClean="0"/>
              <a:t>Mundo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45057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6629400" cy="1371600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r>
              <a:rPr lang="en-US" sz="4800" dirty="0" smtClean="0">
                <a:cs typeface="MV Boli" pitchFamily="2" charset="0"/>
              </a:rPr>
              <a:t>2</a:t>
            </a:r>
            <a:r>
              <a:rPr lang="en-US" sz="4800" baseline="30000" dirty="0" smtClean="0">
                <a:cs typeface="MV Boli" pitchFamily="2" charset="0"/>
              </a:rPr>
              <a:t>nd</a:t>
            </a:r>
            <a:r>
              <a:rPr lang="en-US" sz="4800" dirty="0" smtClean="0">
                <a:cs typeface="MV Boli" pitchFamily="2" charset="0"/>
              </a:rPr>
              <a:t> </a:t>
            </a:r>
            <a:r>
              <a:rPr lang="en-US" sz="4800" dirty="0" smtClean="0">
                <a:cs typeface="MV Boli" pitchFamily="2" charset="0"/>
              </a:rPr>
              <a:t>Grading</a:t>
            </a:r>
            <a:br>
              <a:rPr lang="en-US" sz="4800" dirty="0" smtClean="0">
                <a:cs typeface="MV Boli" pitchFamily="2" charset="0"/>
              </a:rPr>
            </a:br>
            <a:r>
              <a:rPr lang="en-US" sz="4800" dirty="0" smtClean="0">
                <a:cs typeface="MV Boli" pitchFamily="2" charset="0"/>
              </a:rPr>
              <a:t>Mga Rehiyon sa Pilipinas</a:t>
            </a:r>
            <a:endParaRPr lang="en-US" sz="4800" dirty="0">
              <a:cs typeface="MV Boli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10000"/>
          </a:xfrm>
          <a:solidFill>
            <a:schemeClr val="accent1">
              <a:alpha val="63000"/>
            </a:schemeClr>
          </a:solidFill>
        </p:spPr>
        <p:txBody>
          <a:bodyPr>
            <a:normAutofit lnSpcReduction="10000"/>
          </a:bodyPr>
          <a:lstStyle/>
          <a:p>
            <a:pPr lvl="0" algn="ctr"/>
            <a:r>
              <a:rPr lang="en-US" sz="4400" dirty="0">
                <a:solidFill>
                  <a:schemeClr val="bg1"/>
                </a:solidFill>
              </a:rPr>
              <a:t> Mga Rehiyon sa Luzon</a:t>
            </a:r>
          </a:p>
          <a:p>
            <a:pPr marL="0" lvl="0" indent="0" algn="ctr">
              <a:buNone/>
            </a:pPr>
            <a:endParaRPr lang="en-US" sz="4400" dirty="0">
              <a:solidFill>
                <a:schemeClr val="bg1"/>
              </a:solidFill>
            </a:endParaRPr>
          </a:p>
          <a:p>
            <a:pPr lvl="0" algn="ctr"/>
            <a:r>
              <a:rPr lang="en-US" sz="4400" dirty="0">
                <a:solidFill>
                  <a:schemeClr val="bg1"/>
                </a:solidFill>
              </a:rPr>
              <a:t> Mga Rehiyon Sa Visayas</a:t>
            </a:r>
          </a:p>
          <a:p>
            <a:pPr marL="0" lvl="0" indent="0" algn="ctr">
              <a:buNone/>
            </a:pPr>
            <a:endParaRPr lang="en-US" sz="4400" dirty="0">
              <a:solidFill>
                <a:schemeClr val="bg1"/>
              </a:solidFill>
            </a:endParaRPr>
          </a:p>
          <a:p>
            <a:pPr lvl="0" algn="ctr"/>
            <a:r>
              <a:rPr lang="en-US" sz="4400" dirty="0">
                <a:solidFill>
                  <a:schemeClr val="bg1"/>
                </a:solidFill>
              </a:rPr>
              <a:t> Mga Rehiyon sa Mindanao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79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6324600" cy="1143000"/>
          </a:xfrm>
          <a:solidFill>
            <a:schemeClr val="bg1">
              <a:alpha val="54000"/>
            </a:schemeClr>
          </a:solidFill>
        </p:spPr>
        <p:txBody>
          <a:bodyPr>
            <a:normAutofit/>
          </a:bodyPr>
          <a:lstStyle/>
          <a:p>
            <a:r>
              <a:rPr lang="en-US" sz="5400" dirty="0" smtClean="0"/>
              <a:t>3</a:t>
            </a:r>
            <a:r>
              <a:rPr lang="en-US" sz="5400" baseline="30000" dirty="0" smtClean="0"/>
              <a:t>rd</a:t>
            </a:r>
            <a:r>
              <a:rPr lang="en-US" sz="5400" dirty="0" smtClean="0"/>
              <a:t> Grading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2286000"/>
            <a:ext cx="6096000" cy="2057400"/>
          </a:xfrm>
          <a:solidFill>
            <a:schemeClr val="bg1">
              <a:alpha val="56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000" dirty="0" err="1" smtClean="0"/>
              <a:t>Kultura</a:t>
            </a:r>
            <a:r>
              <a:rPr lang="en-US" sz="6000" dirty="0" smtClean="0"/>
              <a:t> </a:t>
            </a:r>
            <a:r>
              <a:rPr lang="en-US" sz="6000" dirty="0" err="1" smtClean="0"/>
              <a:t>ng</a:t>
            </a:r>
            <a:r>
              <a:rPr lang="en-US" sz="6000" dirty="0" smtClean="0"/>
              <a:t> </a:t>
            </a:r>
            <a:r>
              <a:rPr lang="en-US" sz="6000" dirty="0" err="1" smtClean="0"/>
              <a:t>mga</a:t>
            </a:r>
            <a:r>
              <a:rPr lang="en-US" sz="6000" dirty="0" smtClean="0"/>
              <a:t> Pilipino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82932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  <a:solidFill>
            <a:schemeClr val="tx1">
              <a:alpha val="48000"/>
            </a:schemeClr>
          </a:solidFill>
        </p:spPr>
        <p:txBody>
          <a:bodyPr/>
          <a:lstStyle/>
          <a:p>
            <a:r>
              <a:rPr lang="en-US" sz="4800" dirty="0" smtClean="0">
                <a:solidFill>
                  <a:schemeClr val="bg1"/>
                </a:solidFill>
              </a:rPr>
              <a:t>Mga Sinaunang Pilipino</a:t>
            </a:r>
          </a:p>
          <a:p>
            <a:r>
              <a:rPr lang="en-US" sz="4800" dirty="0" smtClean="0">
                <a:solidFill>
                  <a:schemeClr val="bg1"/>
                </a:solidFill>
              </a:rPr>
              <a:t>Pamanang Kultura</a:t>
            </a:r>
          </a:p>
          <a:p>
            <a:r>
              <a:rPr lang="en-US" sz="4800" dirty="0" smtClean="0">
                <a:solidFill>
                  <a:schemeClr val="bg1"/>
                </a:solidFill>
              </a:rPr>
              <a:t>Ang Ugnayan ng mga Sinaunang Pilipino at Dayuhan</a:t>
            </a:r>
          </a:p>
          <a:p>
            <a:r>
              <a:rPr lang="en-US" sz="4800" dirty="0">
                <a:solidFill>
                  <a:schemeClr val="bg1"/>
                </a:solidFill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</a:rPr>
              <a:t>Ugnayang</a:t>
            </a:r>
            <a:r>
              <a:rPr lang="en-US" sz="4800" dirty="0" smtClean="0">
                <a:solidFill>
                  <a:schemeClr val="bg1"/>
                </a:solidFill>
              </a:rPr>
              <a:t> Pilipino at </a:t>
            </a:r>
            <a:r>
              <a:rPr lang="en-US" sz="4800" dirty="0" err="1" smtClean="0">
                <a:solidFill>
                  <a:schemeClr val="bg1"/>
                </a:solidFill>
              </a:rPr>
              <a:t>mga</a:t>
            </a:r>
            <a:r>
              <a:rPr lang="en-US" sz="4800" dirty="0" smtClean="0">
                <a:solidFill>
                  <a:schemeClr val="bg1"/>
                </a:solidFill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</a:rPr>
              <a:t>Dayuhang</a:t>
            </a:r>
            <a:r>
              <a:rPr lang="en-US" sz="4800" dirty="0" smtClean="0">
                <a:solidFill>
                  <a:schemeClr val="bg1"/>
                </a:solidFill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</a:rPr>
              <a:t>Mananakop</a:t>
            </a:r>
            <a:endParaRPr lang="en-US" sz="48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50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5181600" cy="1066800"/>
          </a:xfrm>
          <a:solidFill>
            <a:schemeClr val="bg1">
              <a:alpha val="59000"/>
            </a:schemeClr>
          </a:solidFill>
        </p:spPr>
        <p:txBody>
          <a:bodyPr>
            <a:normAutofit/>
          </a:bodyPr>
          <a:lstStyle/>
          <a:p>
            <a:r>
              <a:rPr lang="en-US" sz="5400" dirty="0" smtClean="0"/>
              <a:t>4</a:t>
            </a:r>
            <a:r>
              <a:rPr lang="en-US" sz="5400" baseline="30000" dirty="0" smtClean="0"/>
              <a:t>th</a:t>
            </a:r>
            <a:r>
              <a:rPr lang="en-US" sz="5400" dirty="0" smtClean="0"/>
              <a:t> Grading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8305800" cy="1752600"/>
          </a:xfrm>
          <a:solidFill>
            <a:schemeClr val="bg1">
              <a:alpha val="49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dirty="0" err="1" smtClean="0"/>
              <a:t>Kulturang</a:t>
            </a:r>
            <a:r>
              <a:rPr lang="en-US" sz="5400" dirty="0" smtClean="0"/>
              <a:t> Pilipino: </a:t>
            </a:r>
            <a:r>
              <a:rPr lang="en-US" sz="5400" dirty="0" err="1" smtClean="0"/>
              <a:t>Itaguyod</a:t>
            </a:r>
            <a:r>
              <a:rPr lang="en-US" sz="5400" dirty="0" smtClean="0"/>
              <a:t> at </a:t>
            </a:r>
            <a:r>
              <a:rPr lang="en-US" sz="5400" dirty="0" err="1" smtClean="0"/>
              <a:t>Mahalin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08552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382000" cy="4114800"/>
          </a:xfrm>
          <a:solidFill>
            <a:schemeClr val="bg1">
              <a:alpha val="48000"/>
            </a:schemeClr>
          </a:solidFill>
        </p:spPr>
        <p:txBody>
          <a:bodyPr>
            <a:noAutofit/>
          </a:bodyPr>
          <a:lstStyle/>
          <a:p>
            <a:r>
              <a:rPr lang="en-US" sz="4400" dirty="0" smtClean="0"/>
              <a:t> Pagtataguyod at Pagpapaunlad ng Kulturang Pilipino</a:t>
            </a:r>
          </a:p>
          <a:p>
            <a:r>
              <a:rPr lang="en-US" sz="4400" dirty="0" smtClean="0"/>
              <a:t> Karapatan at Tungkulin</a:t>
            </a:r>
          </a:p>
          <a:p>
            <a:r>
              <a:rPr lang="en-US" sz="4400" dirty="0" smtClean="0"/>
              <a:t> Mga Pilipinong Nagpapaunlad ng Kultura sa Iba’t ibang Panahon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970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57912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Segoe Script" pitchFamily="34" charset="0"/>
              </a:rPr>
              <a:t>Quotation</a:t>
            </a:r>
            <a:endParaRPr lang="en-US" sz="5400" dirty="0">
              <a:latin typeface="Segoe Scrip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49"/>
            <a:ext cx="8229600" cy="2743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>
                <a:latin typeface="MV Boli" pitchFamily="2" charset="0"/>
                <a:cs typeface="MV Boli" pitchFamily="2" charset="0"/>
              </a:rPr>
              <a:t>	“If you </a:t>
            </a:r>
            <a:r>
              <a:rPr lang="en-US" sz="3600" dirty="0">
                <a:latin typeface="MV Boli" pitchFamily="2" charset="0"/>
                <a:cs typeface="MV Boli" pitchFamily="2" charset="0"/>
              </a:rPr>
              <a:t>are a good listener and are sincerely interested in what is going on, you can still learn—even from a boring teacher</a:t>
            </a:r>
            <a:r>
              <a:rPr lang="en-US" sz="3600" dirty="0" smtClean="0">
                <a:latin typeface="MV Boli" pitchFamily="2" charset="0"/>
                <a:cs typeface="MV Boli" pitchFamily="2" charset="0"/>
              </a:rPr>
              <a:t>.”</a:t>
            </a:r>
          </a:p>
          <a:p>
            <a:pPr marL="0" indent="0">
              <a:buNone/>
            </a:pPr>
            <a:r>
              <a:rPr lang="en-US" sz="3600" dirty="0" smtClean="0">
                <a:latin typeface="MV Boli" pitchFamily="2" charset="0"/>
                <a:cs typeface="MV Boli" pitchFamily="2" charset="0"/>
              </a:rPr>
              <a:t>		   -Young People Ask 1989</a:t>
            </a:r>
          </a:p>
          <a:p>
            <a:endParaRPr lang="en-US" sz="3600" dirty="0">
              <a:latin typeface="MV Boli" pitchFamily="2" charset="0"/>
              <a:cs typeface="MV Boli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272455"/>
            <a:ext cx="2057400" cy="225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32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150</Words>
  <Application>Microsoft Office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Makabayan KAPALIGIRANG PILIPINO</vt:lpstr>
      <vt:lpstr>Layunin</vt:lpstr>
      <vt:lpstr>1st Grading PILIPINAS: BAHAGI NG MUNDO</vt:lpstr>
      <vt:lpstr>2nd Grading Mga Rehiyon sa Pilipinas</vt:lpstr>
      <vt:lpstr>3rd Grading</vt:lpstr>
      <vt:lpstr>PowerPoint Presentation</vt:lpstr>
      <vt:lpstr>4th Grading</vt:lpstr>
      <vt:lpstr>PowerPoint Presentation</vt:lpstr>
      <vt:lpstr>Quotation</vt:lpstr>
      <vt:lpstr>RESOURCES</vt:lpstr>
    </vt:vector>
  </TitlesOfParts>
  <Company>ateneo de davao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Makabayan KAPALIGIRANG PILIPINO</dc:title>
  <dc:creator>Juchtz Michael M. Concha</dc:creator>
  <cp:lastModifiedBy>ALLAWAN FAMILY</cp:lastModifiedBy>
  <cp:revision>25</cp:revision>
  <dcterms:created xsi:type="dcterms:W3CDTF">2012-09-27T01:41:30Z</dcterms:created>
  <dcterms:modified xsi:type="dcterms:W3CDTF">2012-09-10T23:36:41Z</dcterms:modified>
</cp:coreProperties>
</file>